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8288000" cy="10287000"/>
  <p:notesSz cx="6858000" cy="9144000"/>
  <p:embeddedFontLst>
    <p:embeddedFont>
      <p:font typeface="Arimo Bold" panose="020B0604020202020204" charset="0"/>
      <p:regular r:id="rId29"/>
    </p:embeddedFont>
    <p:embeddedFont>
      <p:font typeface="Canva Sans Medium" panose="020B0604020202020204" charset="0"/>
      <p:regular r:id="rId30"/>
    </p:embeddedFont>
    <p:embeddedFont>
      <p:font typeface="DejaVu Serif Bold" panose="020B0604020202020204" charset="0"/>
      <p:regular r:id="rId31"/>
    </p:embeddedFont>
    <p:embeddedFont>
      <p:font typeface="Noto Sans Bold" panose="020B0604020202020204" charset="0"/>
      <p:regular r:id="rId32"/>
    </p:embeddedFont>
    <p:embeddedFont>
      <p:font typeface="Rustic Printe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22" autoAdjust="0"/>
  </p:normalViewPr>
  <p:slideViewPr>
    <p:cSldViewPr>
      <p:cViewPr varScale="1">
        <p:scale>
          <a:sx n="52" d="100"/>
          <a:sy n="52" d="100"/>
        </p:scale>
        <p:origin x="106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0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4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6.png"/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12.png"/><Relationship Id="rId5" Type="http://schemas.openxmlformats.org/officeDocument/2006/relationships/image" Target="../media/image20.png"/><Relationship Id="rId10" Type="http://schemas.openxmlformats.org/officeDocument/2006/relationships/image" Target="../media/image33.svg"/><Relationship Id="rId4" Type="http://schemas.openxmlformats.org/officeDocument/2006/relationships/image" Target="../media/image30.png"/><Relationship Id="rId9" Type="http://schemas.openxmlformats.org/officeDocument/2006/relationships/image" Target="../media/image32.png"/><Relationship Id="rId1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2395281" y="4444433"/>
            <a:ext cx="14293496" cy="2208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742"/>
              </a:lnSpc>
            </a:pPr>
            <a:r>
              <a:rPr lang="en-US" sz="15169" spc="-91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THE DIGITAL CLOCK</a:t>
            </a:r>
          </a:p>
        </p:txBody>
      </p:sp>
      <p:sp>
        <p:nvSpPr>
          <p:cNvPr id="15" name="Freeform 15"/>
          <p:cNvSpPr/>
          <p:nvPr/>
        </p:nvSpPr>
        <p:spPr>
          <a:xfrm rot="4142913">
            <a:off x="14851899" y="1421120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981070" y="6958279"/>
            <a:ext cx="10355609" cy="752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55"/>
              </a:lnSpc>
            </a:pPr>
            <a:r>
              <a:rPr lang="en-US" sz="2841" spc="17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TRAN QUANG NGUYEN ANH</a:t>
            </a:r>
          </a:p>
          <a:p>
            <a:pPr marL="0" lvl="0" indent="0" algn="ctr">
              <a:lnSpc>
                <a:spcPts val="2955"/>
              </a:lnSpc>
              <a:spcBef>
                <a:spcPct val="0"/>
              </a:spcBef>
            </a:pPr>
            <a:endParaRPr lang="en-US" sz="2841" spc="179">
              <a:solidFill>
                <a:srgbClr val="000000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17" name="Freeform 17"/>
          <p:cNvSpPr/>
          <p:nvPr/>
        </p:nvSpPr>
        <p:spPr>
          <a:xfrm rot="-6823717">
            <a:off x="813371" y="7423844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45438" y="318785"/>
            <a:ext cx="1467459" cy="1581362"/>
          </a:xfrm>
          <a:custGeom>
            <a:avLst/>
            <a:gdLst/>
            <a:ahLst/>
            <a:cxnLst/>
            <a:rect l="l" t="t" r="r" b="b"/>
            <a:pathLst>
              <a:path w="1467459" h="1581362">
                <a:moveTo>
                  <a:pt x="1467458" y="0"/>
                </a:moveTo>
                <a:lnTo>
                  <a:pt x="0" y="0"/>
                </a:lnTo>
                <a:lnTo>
                  <a:pt x="0" y="1581362"/>
                </a:lnTo>
                <a:lnTo>
                  <a:pt x="1467458" y="1581362"/>
                </a:lnTo>
                <a:lnTo>
                  <a:pt x="146745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Freeform 19"/>
          <p:cNvSpPr/>
          <p:nvPr/>
        </p:nvSpPr>
        <p:spPr>
          <a:xfrm>
            <a:off x="16237161" y="8092957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2" y="0"/>
                </a:lnTo>
                <a:lnTo>
                  <a:pt x="1140142" y="1228641"/>
                </a:lnTo>
                <a:lnTo>
                  <a:pt x="0" y="122864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3951321" y="7590739"/>
            <a:ext cx="10355609" cy="38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55"/>
              </a:lnSpc>
              <a:spcBef>
                <a:spcPct val="0"/>
              </a:spcBef>
            </a:pPr>
            <a:r>
              <a:rPr lang="en-US" sz="2841" spc="179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PHAM DUONG QUYNH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31610" y="3037291"/>
            <a:ext cx="9635758" cy="981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7"/>
              </a:lnSpc>
            </a:pPr>
            <a:r>
              <a:rPr lang="en-US" sz="5719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MOCK EMBEDDED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04925" y="1167375"/>
            <a:ext cx="2795293" cy="8999954"/>
          </a:xfrm>
          <a:custGeom>
            <a:avLst/>
            <a:gdLst/>
            <a:ahLst/>
            <a:cxnLst/>
            <a:rect l="l" t="t" r="r" b="b"/>
            <a:pathLst>
              <a:path w="2795293" h="8999954">
                <a:moveTo>
                  <a:pt x="0" y="0"/>
                </a:moveTo>
                <a:lnTo>
                  <a:pt x="2795293" y="0"/>
                </a:lnTo>
                <a:lnTo>
                  <a:pt x="2795293" y="8999954"/>
                </a:lnTo>
                <a:lnTo>
                  <a:pt x="0" y="8999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88" r="-4488" b="-9066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63427" y="1306050"/>
            <a:ext cx="3094574" cy="8722604"/>
          </a:xfrm>
          <a:custGeom>
            <a:avLst/>
            <a:gdLst/>
            <a:ahLst/>
            <a:cxnLst/>
            <a:rect l="l" t="t" r="r" b="b"/>
            <a:pathLst>
              <a:path w="3094574" h="8722604">
                <a:moveTo>
                  <a:pt x="0" y="0"/>
                </a:moveTo>
                <a:lnTo>
                  <a:pt x="3094574" y="0"/>
                </a:lnTo>
                <a:lnTo>
                  <a:pt x="3094574" y="8722604"/>
                </a:lnTo>
                <a:lnTo>
                  <a:pt x="0" y="8722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9844"/>
            </a:stretch>
          </a:blipFill>
        </p:spPr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029D4439-69A8-E289-D60E-2E8DAE150FD4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545D2E7D-4EDC-792E-C20B-977EC7D86CCA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8EEF475-14FB-0838-C813-14C4DF1EF1C7}"/>
              </a:ext>
            </a:extLst>
          </p:cNvPr>
          <p:cNvSpPr txBox="1"/>
          <p:nvPr/>
        </p:nvSpPr>
        <p:spPr>
          <a:xfrm>
            <a:off x="932598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24888" y="2533358"/>
            <a:ext cx="5238224" cy="5220284"/>
          </a:xfrm>
          <a:custGeom>
            <a:avLst/>
            <a:gdLst/>
            <a:ahLst/>
            <a:cxnLst/>
            <a:rect l="l" t="t" r="r" b="b"/>
            <a:pathLst>
              <a:path w="5238224" h="5220284">
                <a:moveTo>
                  <a:pt x="0" y="0"/>
                </a:moveTo>
                <a:lnTo>
                  <a:pt x="5238224" y="0"/>
                </a:lnTo>
                <a:lnTo>
                  <a:pt x="5238224" y="5220284"/>
                </a:lnTo>
                <a:lnTo>
                  <a:pt x="0" y="5220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C31307D-B2A6-D6D5-1C01-6EAE2A8EA128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697DD67B-C31B-499A-3574-2850F7CC20B8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8656933-DC76-8266-25E8-B5D0106343C0}"/>
              </a:ext>
            </a:extLst>
          </p:cNvPr>
          <p:cNvSpPr txBox="1"/>
          <p:nvPr/>
        </p:nvSpPr>
        <p:spPr>
          <a:xfrm>
            <a:off x="932598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87997" y="1028700"/>
            <a:ext cx="8673434" cy="9258300"/>
          </a:xfrm>
          <a:custGeom>
            <a:avLst/>
            <a:gdLst/>
            <a:ahLst/>
            <a:cxnLst/>
            <a:rect l="l" t="t" r="r" b="b"/>
            <a:pathLst>
              <a:path w="8673434" h="9258300">
                <a:moveTo>
                  <a:pt x="0" y="0"/>
                </a:moveTo>
                <a:lnTo>
                  <a:pt x="8673435" y="0"/>
                </a:lnTo>
                <a:lnTo>
                  <a:pt x="867343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E4BF2C0C-1248-90D7-A092-0281AD44A654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6F40AAA-755C-2631-20E4-697DF5835A32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F01F7D43-2634-9BAB-7131-2C89EEF76C78}"/>
              </a:ext>
            </a:extLst>
          </p:cNvPr>
          <p:cNvSpPr txBox="1"/>
          <p:nvPr/>
        </p:nvSpPr>
        <p:spPr>
          <a:xfrm>
            <a:off x="932598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87997" y="1028700"/>
            <a:ext cx="8673434" cy="9258300"/>
          </a:xfrm>
          <a:custGeom>
            <a:avLst/>
            <a:gdLst/>
            <a:ahLst/>
            <a:cxnLst/>
            <a:rect l="l" t="t" r="r" b="b"/>
            <a:pathLst>
              <a:path w="8673434" h="9258300">
                <a:moveTo>
                  <a:pt x="0" y="0"/>
                </a:moveTo>
                <a:lnTo>
                  <a:pt x="8673435" y="0"/>
                </a:lnTo>
                <a:lnTo>
                  <a:pt x="8673435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92FF186C-44AD-6B85-3BDD-4F80D4DBE527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C3621013-5948-B5C5-510E-B2DD411DF998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7D006091-7683-4D30-17EA-1E4980792E8A}"/>
              </a:ext>
            </a:extLst>
          </p:cNvPr>
          <p:cNvSpPr txBox="1"/>
          <p:nvPr/>
        </p:nvSpPr>
        <p:spPr>
          <a:xfrm>
            <a:off x="932598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93547" y="1028700"/>
            <a:ext cx="3082935" cy="9098418"/>
          </a:xfrm>
          <a:custGeom>
            <a:avLst/>
            <a:gdLst/>
            <a:ahLst/>
            <a:cxnLst/>
            <a:rect l="l" t="t" r="r" b="b"/>
            <a:pathLst>
              <a:path w="3082935" h="9098418">
                <a:moveTo>
                  <a:pt x="0" y="0"/>
                </a:moveTo>
                <a:lnTo>
                  <a:pt x="3082935" y="0"/>
                </a:lnTo>
                <a:lnTo>
                  <a:pt x="3082935" y="9098418"/>
                </a:lnTo>
                <a:lnTo>
                  <a:pt x="0" y="9098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03345" y="1028700"/>
            <a:ext cx="2665662" cy="9258300"/>
          </a:xfrm>
          <a:custGeom>
            <a:avLst/>
            <a:gdLst/>
            <a:ahLst/>
            <a:cxnLst/>
            <a:rect l="l" t="t" r="r" b="b"/>
            <a:pathLst>
              <a:path w="2665662" h="9258300">
                <a:moveTo>
                  <a:pt x="0" y="0"/>
                </a:moveTo>
                <a:lnTo>
                  <a:pt x="2665663" y="0"/>
                </a:lnTo>
                <a:lnTo>
                  <a:pt x="2665663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B24DD2B8-52B0-E42C-881C-11373AA58F9F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79463CDC-6241-D97B-1EC8-E6458C6DA800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81275" y="1028700"/>
            <a:ext cx="3276531" cy="9258300"/>
          </a:xfrm>
          <a:custGeom>
            <a:avLst/>
            <a:gdLst/>
            <a:ahLst/>
            <a:cxnLst/>
            <a:rect l="l" t="t" r="r" b="b"/>
            <a:pathLst>
              <a:path w="3276531" h="9258300">
                <a:moveTo>
                  <a:pt x="0" y="0"/>
                </a:moveTo>
                <a:lnTo>
                  <a:pt x="3276531" y="0"/>
                </a:lnTo>
                <a:lnTo>
                  <a:pt x="3276531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196190" y="1125565"/>
            <a:ext cx="3242250" cy="9161435"/>
          </a:xfrm>
          <a:custGeom>
            <a:avLst/>
            <a:gdLst/>
            <a:ahLst/>
            <a:cxnLst/>
            <a:rect l="l" t="t" r="r" b="b"/>
            <a:pathLst>
              <a:path w="3242250" h="9161435">
                <a:moveTo>
                  <a:pt x="0" y="0"/>
                </a:moveTo>
                <a:lnTo>
                  <a:pt x="3242250" y="0"/>
                </a:lnTo>
                <a:lnTo>
                  <a:pt x="3242250" y="9161435"/>
                </a:lnTo>
                <a:lnTo>
                  <a:pt x="0" y="9161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F20C46E2-7EA4-16A1-E98C-212DEF304134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465C497A-27A3-5478-07C9-01373DF10DDA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12998" y="2110338"/>
            <a:ext cx="6899313" cy="6066325"/>
          </a:xfrm>
          <a:custGeom>
            <a:avLst/>
            <a:gdLst/>
            <a:ahLst/>
            <a:cxnLst/>
            <a:rect l="l" t="t" r="r" b="b"/>
            <a:pathLst>
              <a:path w="6899313" h="6066325">
                <a:moveTo>
                  <a:pt x="0" y="0"/>
                </a:moveTo>
                <a:lnTo>
                  <a:pt x="6899313" y="0"/>
                </a:lnTo>
                <a:lnTo>
                  <a:pt x="6899313" y="6066324"/>
                </a:lnTo>
                <a:lnTo>
                  <a:pt x="0" y="60663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D26C4655-DFDE-0177-D8DE-59708A68F003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B598B1F6-29E7-53B3-CE76-6CD43D0DC4CB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76113" y="1302937"/>
            <a:ext cx="4399354" cy="8466110"/>
          </a:xfrm>
          <a:custGeom>
            <a:avLst/>
            <a:gdLst/>
            <a:ahLst/>
            <a:cxnLst/>
            <a:rect l="l" t="t" r="r" b="b"/>
            <a:pathLst>
              <a:path w="4399354" h="8466110">
                <a:moveTo>
                  <a:pt x="0" y="0"/>
                </a:moveTo>
                <a:lnTo>
                  <a:pt x="4399353" y="0"/>
                </a:lnTo>
                <a:lnTo>
                  <a:pt x="4399353" y="8466111"/>
                </a:lnTo>
                <a:lnTo>
                  <a:pt x="0" y="8466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CC599E3C-9C11-E3CD-973B-90A98FE85E5C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BC7265A-4873-958A-8DEB-3BD7ACE7757F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75426" y="1922910"/>
            <a:ext cx="6076948" cy="7335390"/>
          </a:xfrm>
          <a:custGeom>
            <a:avLst/>
            <a:gdLst/>
            <a:ahLst/>
            <a:cxnLst/>
            <a:rect l="l" t="t" r="r" b="b"/>
            <a:pathLst>
              <a:path w="6076948" h="7335390">
                <a:moveTo>
                  <a:pt x="0" y="0"/>
                </a:moveTo>
                <a:lnTo>
                  <a:pt x="6076949" y="0"/>
                </a:lnTo>
                <a:lnTo>
                  <a:pt x="6076949" y="7335390"/>
                </a:lnTo>
                <a:lnTo>
                  <a:pt x="0" y="7335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AB3CFF02-9388-D746-CC2D-CD666FFBD3DE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11CAADF6-DF6E-EF16-AAD5-1B851552D44B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99844" y="2043102"/>
            <a:ext cx="6683125" cy="6700350"/>
          </a:xfrm>
          <a:custGeom>
            <a:avLst/>
            <a:gdLst/>
            <a:ahLst/>
            <a:cxnLst/>
            <a:rect l="l" t="t" r="r" b="b"/>
            <a:pathLst>
              <a:path w="6683125" h="6700350">
                <a:moveTo>
                  <a:pt x="0" y="0"/>
                </a:moveTo>
                <a:lnTo>
                  <a:pt x="6683125" y="0"/>
                </a:lnTo>
                <a:lnTo>
                  <a:pt x="6683125" y="6700350"/>
                </a:lnTo>
                <a:lnTo>
                  <a:pt x="0" y="6700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E817BBC7-2B02-D637-7BB7-B6373D93C61F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D9246CE8-D161-0D98-EBB1-23D9072B3198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85909" y="2212116"/>
            <a:ext cx="6273391" cy="5862769"/>
          </a:xfrm>
          <a:custGeom>
            <a:avLst/>
            <a:gdLst/>
            <a:ahLst/>
            <a:cxnLst/>
            <a:rect l="l" t="t" r="r" b="b"/>
            <a:pathLst>
              <a:path w="6273391" h="5862769">
                <a:moveTo>
                  <a:pt x="0" y="0"/>
                </a:moveTo>
                <a:lnTo>
                  <a:pt x="6273391" y="0"/>
                </a:lnTo>
                <a:lnTo>
                  <a:pt x="6273391" y="5862768"/>
                </a:lnTo>
                <a:lnTo>
                  <a:pt x="0" y="5862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8461" y="752392"/>
            <a:ext cx="5481744" cy="1671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 spc="-600">
                <a:solidFill>
                  <a:srgbClr val="000000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9920" y="3191000"/>
            <a:ext cx="11121872" cy="72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8"/>
              </a:lnSpc>
            </a:pPr>
            <a:r>
              <a:rPr lang="en-US" sz="4077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1.MOCK Embedded The Digital Clock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8245" y="3878556"/>
            <a:ext cx="6609845" cy="662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2.Architecture design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9920" y="5331868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3400" y="6117636"/>
            <a:ext cx="7187431" cy="1427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5.How to execute </a:t>
            </a:r>
          </a:p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        (Intruction Manual)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E7F119-01B0-279A-7183-E2D84B646BC0}"/>
              </a:ext>
            </a:extLst>
          </p:cNvPr>
          <p:cNvSpPr txBox="1"/>
          <p:nvPr/>
        </p:nvSpPr>
        <p:spPr>
          <a:xfrm>
            <a:off x="1296102" y="4613315"/>
            <a:ext cx="6881988" cy="662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3.Sequence Diagram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005551" y="2141284"/>
            <a:ext cx="4899489" cy="6855759"/>
          </a:xfrm>
          <a:custGeom>
            <a:avLst/>
            <a:gdLst/>
            <a:ahLst/>
            <a:cxnLst/>
            <a:rect l="l" t="t" r="r" b="b"/>
            <a:pathLst>
              <a:path w="4899489" h="6855759">
                <a:moveTo>
                  <a:pt x="0" y="0"/>
                </a:moveTo>
                <a:lnTo>
                  <a:pt x="4899489" y="0"/>
                </a:lnTo>
                <a:lnTo>
                  <a:pt x="4899489" y="6855759"/>
                </a:lnTo>
                <a:lnTo>
                  <a:pt x="0" y="685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EA7A8AE-FBAB-0360-F997-346CA3652F3A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BC4B9A1C-1864-A74E-FE1A-5D05F9A3670F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96034" y="2127663"/>
            <a:ext cx="5095931" cy="7130637"/>
          </a:xfrm>
          <a:custGeom>
            <a:avLst/>
            <a:gdLst/>
            <a:ahLst/>
            <a:cxnLst/>
            <a:rect l="l" t="t" r="r" b="b"/>
            <a:pathLst>
              <a:path w="5095931" h="7130637">
                <a:moveTo>
                  <a:pt x="0" y="0"/>
                </a:moveTo>
                <a:lnTo>
                  <a:pt x="5095932" y="0"/>
                </a:lnTo>
                <a:lnTo>
                  <a:pt x="5095932" y="7130637"/>
                </a:lnTo>
                <a:lnTo>
                  <a:pt x="0" y="7130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A29BF19E-3B05-57C0-B902-6B2FFAA9D945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894302C5-7B8D-BC62-E7D1-2F939A385ED1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26270" y="2095709"/>
            <a:ext cx="5235460" cy="7325877"/>
          </a:xfrm>
          <a:custGeom>
            <a:avLst/>
            <a:gdLst/>
            <a:ahLst/>
            <a:cxnLst/>
            <a:rect l="l" t="t" r="r" b="b"/>
            <a:pathLst>
              <a:path w="5235460" h="7325877">
                <a:moveTo>
                  <a:pt x="0" y="0"/>
                </a:moveTo>
                <a:lnTo>
                  <a:pt x="5235460" y="0"/>
                </a:lnTo>
                <a:lnTo>
                  <a:pt x="5235460" y="7325877"/>
                </a:lnTo>
                <a:lnTo>
                  <a:pt x="0" y="73258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5C443CA2-87C7-A33F-FEFD-0612E0B5A63A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6CF69752-B15A-0698-2CBC-BAF1AF2446E7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78967" y="1141097"/>
            <a:ext cx="4580716" cy="9145903"/>
          </a:xfrm>
          <a:custGeom>
            <a:avLst/>
            <a:gdLst/>
            <a:ahLst/>
            <a:cxnLst/>
            <a:rect l="l" t="t" r="r" b="b"/>
            <a:pathLst>
              <a:path w="4580716" h="9145903">
                <a:moveTo>
                  <a:pt x="0" y="0"/>
                </a:moveTo>
                <a:lnTo>
                  <a:pt x="4580715" y="0"/>
                </a:lnTo>
                <a:lnTo>
                  <a:pt x="4580715" y="9145903"/>
                </a:lnTo>
                <a:lnTo>
                  <a:pt x="0" y="9145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1C90EDF0-1981-F145-5E06-A08076D12E6C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130110A7-95C0-8662-7B6B-5CA56B051ACB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54524" y="1360084"/>
            <a:ext cx="4471036" cy="8926916"/>
          </a:xfrm>
          <a:custGeom>
            <a:avLst/>
            <a:gdLst/>
            <a:ahLst/>
            <a:cxnLst/>
            <a:rect l="l" t="t" r="r" b="b"/>
            <a:pathLst>
              <a:path w="4471036" h="8926916">
                <a:moveTo>
                  <a:pt x="0" y="0"/>
                </a:moveTo>
                <a:lnTo>
                  <a:pt x="4471036" y="0"/>
                </a:lnTo>
                <a:lnTo>
                  <a:pt x="4471036" y="8926916"/>
                </a:lnTo>
                <a:lnTo>
                  <a:pt x="0" y="89269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338FC2BD-141A-6A77-893F-E3FBB9EDB6A5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9702FA2A-AB0C-D3A4-AEF7-FB1DDEE68F67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982080" y="1206411"/>
            <a:ext cx="4493897" cy="8972561"/>
          </a:xfrm>
          <a:custGeom>
            <a:avLst/>
            <a:gdLst/>
            <a:ahLst/>
            <a:cxnLst/>
            <a:rect l="l" t="t" r="r" b="b"/>
            <a:pathLst>
              <a:path w="4493897" h="8972561">
                <a:moveTo>
                  <a:pt x="0" y="0"/>
                </a:moveTo>
                <a:lnTo>
                  <a:pt x="4493897" y="0"/>
                </a:lnTo>
                <a:lnTo>
                  <a:pt x="4493897" y="8972561"/>
                </a:lnTo>
                <a:lnTo>
                  <a:pt x="0" y="8972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8883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7EB40A2A-6735-9213-55F3-3152ED92D953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3C80E275-2518-6232-07E4-4B3247498690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462172" y="942975"/>
            <a:ext cx="14368181" cy="142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5.How to execute (Intruction Manual)</a:t>
            </a:r>
          </a:p>
          <a:p>
            <a:pPr algn="ctr">
              <a:lnSpc>
                <a:spcPts val="5630"/>
              </a:lnSpc>
            </a:pPr>
            <a:endParaRPr lang="en-US" sz="4021">
              <a:solidFill>
                <a:srgbClr val="000000"/>
              </a:solidFill>
              <a:latin typeface="DejaVu Serif Bold"/>
              <a:ea typeface="DejaVu Serif Bold"/>
              <a:cs typeface="DejaVu Serif Bold"/>
              <a:sym typeface="DejaVu Serif Bol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881743" y="1796143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0494" y="0"/>
                  </a:moveTo>
                  <a:lnTo>
                    <a:pt x="4264232" y="0"/>
                  </a:lnTo>
                  <a:cubicBezTo>
                    <a:pt x="4270028" y="0"/>
                    <a:pt x="4274726" y="4698"/>
                    <a:pt x="4274726" y="10494"/>
                  </a:cubicBezTo>
                  <a:lnTo>
                    <a:pt x="4274726" y="2156973"/>
                  </a:lnTo>
                  <a:cubicBezTo>
                    <a:pt x="4274726" y="2162768"/>
                    <a:pt x="4270028" y="2167467"/>
                    <a:pt x="4264232" y="2167467"/>
                  </a:cubicBezTo>
                  <a:lnTo>
                    <a:pt x="10494" y="2167467"/>
                  </a:lnTo>
                  <a:cubicBezTo>
                    <a:pt x="7711" y="2167467"/>
                    <a:pt x="5042" y="2166361"/>
                    <a:pt x="3074" y="2164393"/>
                  </a:cubicBezTo>
                  <a:cubicBezTo>
                    <a:pt x="1106" y="2162425"/>
                    <a:pt x="0" y="2159756"/>
                    <a:pt x="0" y="2156973"/>
                  </a:cubicBezTo>
                  <a:lnTo>
                    <a:pt x="0" y="10494"/>
                  </a:lnTo>
                  <a:cubicBezTo>
                    <a:pt x="0" y="4698"/>
                    <a:pt x="4698" y="0"/>
                    <a:pt x="10494" y="0"/>
                  </a:cubicBezTo>
                  <a:close/>
                </a:path>
              </a:pathLst>
            </a:custGeom>
            <a:solidFill>
              <a:srgbClr val="52BFAA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900784" y="2304061"/>
            <a:ext cx="10192517" cy="7213764"/>
          </a:xfrm>
          <a:custGeom>
            <a:avLst/>
            <a:gdLst/>
            <a:ahLst/>
            <a:cxnLst/>
            <a:rect l="l" t="t" r="r" b="b"/>
            <a:pathLst>
              <a:path w="10192517" h="7213764">
                <a:moveTo>
                  <a:pt x="0" y="0"/>
                </a:moveTo>
                <a:lnTo>
                  <a:pt x="10192517" y="0"/>
                </a:lnTo>
                <a:lnTo>
                  <a:pt x="10192517" y="7213764"/>
                </a:lnTo>
                <a:lnTo>
                  <a:pt x="0" y="72137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63162" y="-789039"/>
            <a:ext cx="2875332" cy="3635478"/>
          </a:xfrm>
          <a:custGeom>
            <a:avLst/>
            <a:gdLst/>
            <a:ahLst/>
            <a:cxnLst/>
            <a:rect l="l" t="t" r="r" b="b"/>
            <a:pathLst>
              <a:path w="2875332" h="3635478">
                <a:moveTo>
                  <a:pt x="0" y="0"/>
                </a:moveTo>
                <a:lnTo>
                  <a:pt x="2875333" y="0"/>
                </a:lnTo>
                <a:lnTo>
                  <a:pt x="2875333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-1044801" y="9258300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5157161" y="1818354"/>
            <a:ext cx="7973677" cy="6764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66"/>
              </a:lnSpc>
            </a:pPr>
            <a:r>
              <a:rPr lang="en-US" sz="18888" spc="-1133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THANK YOU VERY MUCH!</a:t>
            </a:r>
          </a:p>
        </p:txBody>
      </p:sp>
      <p:sp>
        <p:nvSpPr>
          <p:cNvPr id="6" name="Freeform 6"/>
          <p:cNvSpPr/>
          <p:nvPr/>
        </p:nvSpPr>
        <p:spPr>
          <a:xfrm rot="2830164">
            <a:off x="5322070" y="8801780"/>
            <a:ext cx="3550978" cy="3705954"/>
          </a:xfrm>
          <a:custGeom>
            <a:avLst/>
            <a:gdLst/>
            <a:ahLst/>
            <a:cxnLst/>
            <a:rect l="l" t="t" r="r" b="b"/>
            <a:pathLst>
              <a:path w="3550978" h="3705954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50933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36631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624977" y="-3611469"/>
            <a:ext cx="4567505" cy="4720935"/>
          </a:xfrm>
          <a:custGeom>
            <a:avLst/>
            <a:gdLst/>
            <a:ahLst/>
            <a:cxnLst/>
            <a:rect l="l" t="t" r="r" b="b"/>
            <a:pathLst>
              <a:path w="4567505" h="472093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9924524" y="8931997"/>
            <a:ext cx="5331561" cy="3445521"/>
          </a:xfrm>
          <a:custGeom>
            <a:avLst/>
            <a:gdLst/>
            <a:ahLst/>
            <a:cxnLst/>
            <a:rect l="l" t="t" r="r" b="b"/>
            <a:pathLst>
              <a:path w="5331561" h="344552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10800000">
            <a:off x="9144000" y="-1365351"/>
            <a:ext cx="6660247" cy="2730701"/>
          </a:xfrm>
          <a:custGeom>
            <a:avLst/>
            <a:gdLst/>
            <a:ahLst/>
            <a:cxnLst/>
            <a:rect l="l" t="t" r="r" b="b"/>
            <a:pathLst>
              <a:path w="6660247" h="2730701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2611628">
            <a:off x="1608356" y="-1969747"/>
            <a:ext cx="4007991" cy="3041063"/>
          </a:xfrm>
          <a:custGeom>
            <a:avLst/>
            <a:gdLst/>
            <a:ahLst/>
            <a:cxnLst/>
            <a:rect l="l" t="t" r="r" b="b"/>
            <a:pathLst>
              <a:path w="4007991" h="3041063">
                <a:moveTo>
                  <a:pt x="0" y="0"/>
                </a:moveTo>
                <a:lnTo>
                  <a:pt x="4007991" y="0"/>
                </a:lnTo>
                <a:lnTo>
                  <a:pt x="4007991" y="3041063"/>
                </a:lnTo>
                <a:lnTo>
                  <a:pt x="0" y="304106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3439542">
            <a:off x="12477745" y="2571123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800"/>
                </a:lnTo>
                <a:lnTo>
                  <a:pt x="0" y="166480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7235282">
            <a:off x="3033323" y="6293225"/>
            <a:ext cx="2770524" cy="1664799"/>
          </a:xfrm>
          <a:custGeom>
            <a:avLst/>
            <a:gdLst/>
            <a:ahLst/>
            <a:cxnLst/>
            <a:rect l="l" t="t" r="r" b="b"/>
            <a:pathLst>
              <a:path w="2770524" h="1664799">
                <a:moveTo>
                  <a:pt x="0" y="0"/>
                </a:moveTo>
                <a:lnTo>
                  <a:pt x="2770524" y="0"/>
                </a:lnTo>
                <a:lnTo>
                  <a:pt x="2770524" y="1664799"/>
                </a:lnTo>
                <a:lnTo>
                  <a:pt x="0" y="166479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4270593" y="2757734"/>
            <a:ext cx="1198548" cy="1291578"/>
          </a:xfrm>
          <a:custGeom>
            <a:avLst/>
            <a:gdLst/>
            <a:ahLst/>
            <a:cxnLst/>
            <a:rect l="l" t="t" r="r" b="b"/>
            <a:pathLst>
              <a:path w="1198548" h="1291578">
                <a:moveTo>
                  <a:pt x="1198548" y="0"/>
                </a:moveTo>
                <a:lnTo>
                  <a:pt x="0" y="0"/>
                </a:lnTo>
                <a:lnTo>
                  <a:pt x="0" y="1291578"/>
                </a:lnTo>
                <a:lnTo>
                  <a:pt x="1198548" y="1291578"/>
                </a:lnTo>
                <a:lnTo>
                  <a:pt x="1198548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>
            <a:off x="12722864" y="6511304"/>
            <a:ext cx="1140143" cy="1228640"/>
          </a:xfrm>
          <a:custGeom>
            <a:avLst/>
            <a:gdLst/>
            <a:ahLst/>
            <a:cxnLst/>
            <a:rect l="l" t="t" r="r" b="b"/>
            <a:pathLst>
              <a:path w="1140143" h="1228640">
                <a:moveTo>
                  <a:pt x="0" y="0"/>
                </a:moveTo>
                <a:lnTo>
                  <a:pt x="1140143" y="0"/>
                </a:lnTo>
                <a:lnTo>
                  <a:pt x="1140143" y="1228640"/>
                </a:lnTo>
                <a:lnTo>
                  <a:pt x="0" y="12286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3183" y="2755849"/>
            <a:ext cx="15087600" cy="5277808"/>
            <a:chOff x="0" y="0"/>
            <a:chExt cx="3973689" cy="13900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73689" cy="1390040"/>
            </a:xfrm>
            <a:custGeom>
              <a:avLst/>
              <a:gdLst/>
              <a:ahLst/>
              <a:cxnLst/>
              <a:rect l="l" t="t" r="r" b="b"/>
              <a:pathLst>
                <a:path w="3973689" h="1390040">
                  <a:moveTo>
                    <a:pt x="11289" y="0"/>
                  </a:moveTo>
                  <a:lnTo>
                    <a:pt x="3962400" y="0"/>
                  </a:lnTo>
                  <a:cubicBezTo>
                    <a:pt x="3965394" y="0"/>
                    <a:pt x="3968265" y="1189"/>
                    <a:pt x="3970382" y="3306"/>
                  </a:cubicBezTo>
                  <a:cubicBezTo>
                    <a:pt x="3972499" y="5424"/>
                    <a:pt x="3973689" y="8295"/>
                    <a:pt x="3973689" y="11289"/>
                  </a:cubicBezTo>
                  <a:lnTo>
                    <a:pt x="3973689" y="1378751"/>
                  </a:lnTo>
                  <a:cubicBezTo>
                    <a:pt x="3973689" y="1384986"/>
                    <a:pt x="3968635" y="1390040"/>
                    <a:pt x="3962400" y="1390040"/>
                  </a:cubicBezTo>
                  <a:lnTo>
                    <a:pt x="11289" y="1390040"/>
                  </a:lnTo>
                  <a:cubicBezTo>
                    <a:pt x="8295" y="1390040"/>
                    <a:pt x="5424" y="1388850"/>
                    <a:pt x="3306" y="1386733"/>
                  </a:cubicBezTo>
                  <a:cubicBezTo>
                    <a:pt x="1189" y="1384616"/>
                    <a:pt x="0" y="1381745"/>
                    <a:pt x="0" y="1378751"/>
                  </a:cubicBezTo>
                  <a:lnTo>
                    <a:pt x="0" y="11289"/>
                  </a:lnTo>
                  <a:cubicBezTo>
                    <a:pt x="0" y="5054"/>
                    <a:pt x="5054" y="0"/>
                    <a:pt x="11289" y="0"/>
                  </a:cubicBezTo>
                  <a:close/>
                </a:path>
              </a:pathLst>
            </a:custGeom>
            <a:solidFill>
              <a:srgbClr val="155C9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73689" cy="1428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516960" y="2547181"/>
            <a:ext cx="14116980" cy="5647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07"/>
              </a:lnSpc>
            </a:pPr>
            <a:endParaRPr/>
          </a:p>
          <a:p>
            <a:pPr algn="l">
              <a:lnSpc>
                <a:spcPts val="4107"/>
              </a:lnSpc>
            </a:pPr>
            <a:r>
              <a:rPr lang="en-US" sz="3042" spc="182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SRS 1: </a:t>
            </a:r>
            <a:r>
              <a:rPr lang="en-US" sz="3042" spc="182">
                <a:solidFill>
                  <a:srgbClr val="FCFCF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Ater power on, display the time: 00-00-00 (date: 00.00.0000</a:t>
            </a:r>
          </a:p>
          <a:p>
            <a:pPr algn="l">
              <a:lnSpc>
                <a:spcPts val="4107"/>
              </a:lnSpc>
            </a:pPr>
            <a:r>
              <a:rPr lang="en-US" sz="3042" spc="182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SRS 2:</a:t>
            </a:r>
            <a:r>
              <a:rPr lang="en-US" sz="3042" spc="182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Press Button PTC12</a:t>
            </a:r>
          </a:p>
          <a:p>
            <a:pPr algn="l">
              <a:lnSpc>
                <a:spcPts val="4107"/>
              </a:lnSpc>
            </a:pPr>
            <a:r>
              <a:rPr lang="en-US" sz="3042" spc="182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- SRS 2-1: Display the date</a:t>
            </a:r>
          </a:p>
          <a:p>
            <a:pPr algn="l">
              <a:lnSpc>
                <a:spcPts val="4107"/>
              </a:lnSpc>
            </a:pPr>
            <a:r>
              <a:rPr lang="en-US" sz="3042" spc="182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- SRS 2-2: Display the time</a:t>
            </a:r>
          </a:p>
          <a:p>
            <a:pPr algn="l">
              <a:lnSpc>
                <a:spcPts val="4107"/>
              </a:lnSpc>
            </a:pPr>
            <a:r>
              <a:rPr lang="en-US" sz="3042" spc="182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SRS 3: </a:t>
            </a:r>
            <a:r>
              <a:rPr lang="en-US" sz="3042" spc="182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Press Button PTC13</a:t>
            </a:r>
          </a:p>
          <a:p>
            <a:pPr algn="l">
              <a:lnSpc>
                <a:spcPts val="4107"/>
              </a:lnSpc>
            </a:pPr>
            <a:r>
              <a:rPr lang="en-US" sz="3042" spc="182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- SRS 3-1: Turn off the display mode</a:t>
            </a:r>
          </a:p>
          <a:p>
            <a:pPr algn="l">
              <a:lnSpc>
                <a:spcPts val="4107"/>
              </a:lnSpc>
            </a:pPr>
            <a:r>
              <a:rPr lang="en-US" sz="3042" spc="182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- SRS 3-2: Turn on the display mode</a:t>
            </a:r>
          </a:p>
          <a:p>
            <a:pPr algn="l">
              <a:lnSpc>
                <a:spcPts val="4107"/>
              </a:lnSpc>
            </a:pPr>
            <a:r>
              <a:rPr lang="en-US" sz="3042" spc="182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SRS4: </a:t>
            </a:r>
            <a:r>
              <a:rPr lang="en-US" sz="3042" spc="182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Setting date, time by UART serial communication</a:t>
            </a:r>
          </a:p>
          <a:p>
            <a:pPr marL="0" lvl="0" indent="0" algn="l">
              <a:lnSpc>
                <a:spcPts val="4107"/>
              </a:lnSpc>
              <a:spcBef>
                <a:spcPct val="0"/>
              </a:spcBef>
            </a:pPr>
            <a:endParaRPr lang="en-US" sz="3042" spc="182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892127" y="2755849"/>
            <a:ext cx="8636845" cy="4863466"/>
          </a:xfrm>
          <a:custGeom>
            <a:avLst/>
            <a:gdLst/>
            <a:ahLst/>
            <a:cxnLst/>
            <a:rect l="l" t="t" r="r" b="b"/>
            <a:pathLst>
              <a:path w="8636845" h="4863466">
                <a:moveTo>
                  <a:pt x="0" y="0"/>
                </a:moveTo>
                <a:lnTo>
                  <a:pt x="8636844" y="0"/>
                </a:lnTo>
                <a:lnTo>
                  <a:pt x="8636844" y="4863466"/>
                </a:lnTo>
                <a:lnTo>
                  <a:pt x="0" y="486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138876" y="4300739"/>
            <a:ext cx="5675926" cy="5675926"/>
          </a:xfrm>
          <a:custGeom>
            <a:avLst/>
            <a:gdLst/>
            <a:ahLst/>
            <a:cxnLst/>
            <a:rect l="l" t="t" r="r" b="b"/>
            <a:pathLst>
              <a:path w="5675926" h="5675926">
                <a:moveTo>
                  <a:pt x="0" y="0"/>
                </a:moveTo>
                <a:lnTo>
                  <a:pt x="5675927" y="0"/>
                </a:lnTo>
                <a:lnTo>
                  <a:pt x="5675927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3183" y="1306887"/>
            <a:ext cx="5823153" cy="72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8"/>
              </a:lnSpc>
            </a:pPr>
            <a:r>
              <a:rPr lang="en-US" sz="4077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1.The Digital Clock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788611" y="219074"/>
            <a:ext cx="8435223" cy="1571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HARDWARE</a:t>
            </a:r>
          </a:p>
        </p:txBody>
      </p:sp>
      <p:sp>
        <p:nvSpPr>
          <p:cNvPr id="4" name="Freeform 4"/>
          <p:cNvSpPr/>
          <p:nvPr/>
        </p:nvSpPr>
        <p:spPr>
          <a:xfrm>
            <a:off x="3535020" y="1241500"/>
            <a:ext cx="5675926" cy="5675926"/>
          </a:xfrm>
          <a:custGeom>
            <a:avLst/>
            <a:gdLst/>
            <a:ahLst/>
            <a:cxnLst/>
            <a:rect l="l" t="t" r="r" b="b"/>
            <a:pathLst>
              <a:path w="5675926" h="5675926">
                <a:moveTo>
                  <a:pt x="0" y="0"/>
                </a:moveTo>
                <a:lnTo>
                  <a:pt x="5675926" y="0"/>
                </a:lnTo>
                <a:lnTo>
                  <a:pt x="5675926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72983" y="3569966"/>
            <a:ext cx="9913802" cy="5582530"/>
          </a:xfrm>
          <a:custGeom>
            <a:avLst/>
            <a:gdLst/>
            <a:ahLst/>
            <a:cxnLst/>
            <a:rect l="l" t="t" r="r" b="b"/>
            <a:pathLst>
              <a:path w="9913802" h="5582530">
                <a:moveTo>
                  <a:pt x="0" y="0"/>
                </a:moveTo>
                <a:lnTo>
                  <a:pt x="9913802" y="0"/>
                </a:lnTo>
                <a:lnTo>
                  <a:pt x="9913802" y="5582529"/>
                </a:lnTo>
                <a:lnTo>
                  <a:pt x="0" y="5582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6963965" y="-924229"/>
            <a:ext cx="5282267" cy="2165729"/>
          </a:xfrm>
          <a:custGeom>
            <a:avLst/>
            <a:gdLst/>
            <a:ahLst/>
            <a:cxnLst/>
            <a:rect l="l" t="t" r="r" b="b"/>
            <a:pathLst>
              <a:path w="5282267" h="2165729">
                <a:moveTo>
                  <a:pt x="0" y="0"/>
                </a:moveTo>
                <a:lnTo>
                  <a:pt x="5282267" y="0"/>
                </a:lnTo>
                <a:lnTo>
                  <a:pt x="5282267" y="2165729"/>
                </a:lnTo>
                <a:lnTo>
                  <a:pt x="0" y="21657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8103209" y="9258300"/>
            <a:ext cx="4826643" cy="3119218"/>
          </a:xfrm>
          <a:custGeom>
            <a:avLst/>
            <a:gdLst/>
            <a:ahLst/>
            <a:cxnLst/>
            <a:rect l="l" t="t" r="r" b="b"/>
            <a:pathLst>
              <a:path w="4826643" h="3119218">
                <a:moveTo>
                  <a:pt x="0" y="0"/>
                </a:moveTo>
                <a:lnTo>
                  <a:pt x="4826643" y="0"/>
                </a:lnTo>
                <a:lnTo>
                  <a:pt x="4826643" y="3119218"/>
                </a:lnTo>
                <a:lnTo>
                  <a:pt x="0" y="3119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722807" y="9667398"/>
            <a:ext cx="4222162" cy="1519978"/>
          </a:xfrm>
          <a:custGeom>
            <a:avLst/>
            <a:gdLst/>
            <a:ahLst/>
            <a:cxnLst/>
            <a:rect l="l" t="t" r="r" b="b"/>
            <a:pathLst>
              <a:path w="4222162" h="1519978">
                <a:moveTo>
                  <a:pt x="0" y="0"/>
                </a:moveTo>
                <a:lnTo>
                  <a:pt x="4222162" y="0"/>
                </a:lnTo>
                <a:lnTo>
                  <a:pt x="4222162" y="1519978"/>
                </a:lnTo>
                <a:lnTo>
                  <a:pt x="0" y="151997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366315">
            <a:off x="16763321" y="4670879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6545078" y="1302486"/>
            <a:ext cx="906098" cy="976429"/>
          </a:xfrm>
          <a:custGeom>
            <a:avLst/>
            <a:gdLst/>
            <a:ahLst/>
            <a:cxnLst/>
            <a:rect l="l" t="t" r="r" b="b"/>
            <a:pathLst>
              <a:path w="906098" h="976429">
                <a:moveTo>
                  <a:pt x="906099" y="0"/>
                </a:moveTo>
                <a:lnTo>
                  <a:pt x="0" y="0"/>
                </a:lnTo>
                <a:lnTo>
                  <a:pt x="0" y="976429"/>
                </a:lnTo>
                <a:lnTo>
                  <a:pt x="906099" y="976429"/>
                </a:lnTo>
                <a:lnTo>
                  <a:pt x="906099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 flipH="1">
            <a:off x="1028700" y="8281871"/>
            <a:ext cx="906098" cy="976429"/>
          </a:xfrm>
          <a:custGeom>
            <a:avLst/>
            <a:gdLst/>
            <a:ahLst/>
            <a:cxnLst/>
            <a:rect l="l" t="t" r="r" b="b"/>
            <a:pathLst>
              <a:path w="906098" h="976429">
                <a:moveTo>
                  <a:pt x="906098" y="0"/>
                </a:moveTo>
                <a:lnTo>
                  <a:pt x="0" y="0"/>
                </a:lnTo>
                <a:lnTo>
                  <a:pt x="0" y="976429"/>
                </a:lnTo>
                <a:lnTo>
                  <a:pt x="906098" y="976429"/>
                </a:lnTo>
                <a:lnTo>
                  <a:pt x="90609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57318" y="1610492"/>
            <a:ext cx="14309464" cy="7849844"/>
          </a:xfrm>
          <a:custGeom>
            <a:avLst/>
            <a:gdLst/>
            <a:ahLst/>
            <a:cxnLst/>
            <a:rect l="l" t="t" r="r" b="b"/>
            <a:pathLst>
              <a:path w="14309464" h="7849844">
                <a:moveTo>
                  <a:pt x="0" y="0"/>
                </a:moveTo>
                <a:lnTo>
                  <a:pt x="14309464" y="0"/>
                </a:lnTo>
                <a:lnTo>
                  <a:pt x="14309464" y="7849844"/>
                </a:lnTo>
                <a:lnTo>
                  <a:pt x="0" y="7849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38012" y="323165"/>
            <a:ext cx="6881988" cy="662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2.Architecture design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D119E-CF94-2D5D-DADC-19001143DA10}"/>
              </a:ext>
            </a:extLst>
          </p:cNvPr>
          <p:cNvSpPr txBox="1"/>
          <p:nvPr/>
        </p:nvSpPr>
        <p:spPr>
          <a:xfrm>
            <a:off x="738012" y="1485900"/>
            <a:ext cx="6881988" cy="662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3.Sequence Diagram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50F8C-CA89-887D-FA61-4155E2AD86FF}"/>
              </a:ext>
            </a:extLst>
          </p:cNvPr>
          <p:cNvSpPr txBox="1"/>
          <p:nvPr/>
        </p:nvSpPr>
        <p:spPr>
          <a:xfrm>
            <a:off x="1524000" y="2781300"/>
            <a:ext cx="1066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/>
              <a:t>File : THE DIGITAL CLOCK - ARCHITECTURE AND DETAIL DESIGN</a:t>
            </a:r>
          </a:p>
        </p:txBody>
      </p:sp>
    </p:spTree>
    <p:extLst>
      <p:ext uri="{BB962C8B-B14F-4D97-AF65-F5344CB8AC3E}">
        <p14:creationId xmlns:p14="http://schemas.microsoft.com/office/powerpoint/2010/main" val="2090160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62126" y="1189943"/>
            <a:ext cx="12963749" cy="18194113"/>
          </a:xfrm>
          <a:custGeom>
            <a:avLst/>
            <a:gdLst/>
            <a:ahLst/>
            <a:cxnLst/>
            <a:rect l="l" t="t" r="r" b="b"/>
            <a:pathLst>
              <a:path w="12963749" h="18194113">
                <a:moveTo>
                  <a:pt x="0" y="0"/>
                </a:moveTo>
                <a:lnTo>
                  <a:pt x="12963748" y="0"/>
                </a:lnTo>
                <a:lnTo>
                  <a:pt x="12963748" y="18194114"/>
                </a:lnTo>
                <a:lnTo>
                  <a:pt x="0" y="18194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32598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97532" y="1292730"/>
            <a:ext cx="2188868" cy="4323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70"/>
              </a:lnSpc>
              <a:spcBef>
                <a:spcPct val="0"/>
              </a:spcBef>
            </a:pPr>
            <a:r>
              <a:rPr lang="en-US" sz="262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emb_mock()</a:t>
            </a: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28673D0F-0EC2-74E6-BF1B-EAC4A1FD0FB1}"/>
              </a:ext>
            </a:extLst>
          </p:cNvPr>
          <p:cNvSpPr/>
          <p:nvPr/>
        </p:nvSpPr>
        <p:spPr>
          <a:xfrm rot="21233685">
            <a:off x="16763321" y="4670879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3394CCB3-A5EF-433B-C78D-8AE5E484DD93}"/>
              </a:ext>
            </a:extLst>
          </p:cNvPr>
          <p:cNvSpPr/>
          <p:nvPr/>
        </p:nvSpPr>
        <p:spPr>
          <a:xfrm>
            <a:off x="15584336" y="-1920382"/>
            <a:ext cx="4623736" cy="3907057"/>
          </a:xfrm>
          <a:custGeom>
            <a:avLst/>
            <a:gdLst/>
            <a:ahLst/>
            <a:cxnLst/>
            <a:rect l="l" t="t" r="r" b="b"/>
            <a:pathLst>
              <a:path w="4623736" h="3907057">
                <a:moveTo>
                  <a:pt x="0" y="0"/>
                </a:moveTo>
                <a:lnTo>
                  <a:pt x="4623735" y="0"/>
                </a:lnTo>
                <a:lnTo>
                  <a:pt x="4623735" y="3907057"/>
                </a:lnTo>
                <a:lnTo>
                  <a:pt x="0" y="3907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62126" y="1057272"/>
            <a:ext cx="12963749" cy="9229728"/>
          </a:xfrm>
          <a:custGeom>
            <a:avLst/>
            <a:gdLst/>
            <a:ahLst/>
            <a:cxnLst/>
            <a:rect l="l" t="t" r="r" b="b"/>
            <a:pathLst>
              <a:path w="12963749" h="9229728">
                <a:moveTo>
                  <a:pt x="0" y="0"/>
                </a:moveTo>
                <a:lnTo>
                  <a:pt x="12963748" y="0"/>
                </a:lnTo>
                <a:lnTo>
                  <a:pt x="12963748" y="9229728"/>
                </a:lnTo>
                <a:lnTo>
                  <a:pt x="0" y="92297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7125"/>
            </a:stretch>
          </a:blipFill>
        </p:spPr>
      </p:sp>
      <p:sp>
        <p:nvSpPr>
          <p:cNvPr id="5" name="Freeform 12">
            <a:extLst>
              <a:ext uri="{FF2B5EF4-FFF2-40B4-BE49-F238E27FC236}">
                <a16:creationId xmlns:a16="http://schemas.microsoft.com/office/drawing/2014/main" id="{781738D2-2675-ECD3-852A-63F6C66484DA}"/>
              </a:ext>
            </a:extLst>
          </p:cNvPr>
          <p:cNvSpPr/>
          <p:nvPr/>
        </p:nvSpPr>
        <p:spPr>
          <a:xfrm>
            <a:off x="15513261" y="7125624"/>
            <a:ext cx="3869837" cy="4265352"/>
          </a:xfrm>
          <a:custGeom>
            <a:avLst/>
            <a:gdLst/>
            <a:ahLst/>
            <a:cxnLst/>
            <a:rect l="l" t="t" r="r" b="b"/>
            <a:pathLst>
              <a:path w="3869837" h="4265352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2ED5A1BB-6E0A-F6B1-A0DF-3875116CFD93}"/>
              </a:ext>
            </a:extLst>
          </p:cNvPr>
          <p:cNvSpPr/>
          <p:nvPr/>
        </p:nvSpPr>
        <p:spPr>
          <a:xfrm>
            <a:off x="-2895600" y="8680646"/>
            <a:ext cx="5315394" cy="1913542"/>
          </a:xfrm>
          <a:custGeom>
            <a:avLst/>
            <a:gdLst/>
            <a:ahLst/>
            <a:cxnLst/>
            <a:rect l="l" t="t" r="r" b="b"/>
            <a:pathLst>
              <a:path w="5315394" h="1913542">
                <a:moveTo>
                  <a:pt x="0" y="0"/>
                </a:moveTo>
                <a:lnTo>
                  <a:pt x="5315394" y="0"/>
                </a:lnTo>
                <a:lnTo>
                  <a:pt x="5315394" y="1913542"/>
                </a:lnTo>
                <a:lnTo>
                  <a:pt x="0" y="191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6CB391D7-4D47-7BE2-D894-45CDCB031F05}"/>
              </a:ext>
            </a:extLst>
          </p:cNvPr>
          <p:cNvSpPr txBox="1"/>
          <p:nvPr/>
        </p:nvSpPr>
        <p:spPr>
          <a:xfrm>
            <a:off x="932598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05811" y="924015"/>
            <a:ext cx="3680780" cy="9362985"/>
          </a:xfrm>
          <a:custGeom>
            <a:avLst/>
            <a:gdLst/>
            <a:ahLst/>
            <a:cxnLst/>
            <a:rect l="l" t="t" r="r" b="b"/>
            <a:pathLst>
              <a:path w="3680780" h="9362985">
                <a:moveTo>
                  <a:pt x="0" y="0"/>
                </a:moveTo>
                <a:lnTo>
                  <a:pt x="3680781" y="0"/>
                </a:lnTo>
                <a:lnTo>
                  <a:pt x="3680781" y="9362985"/>
                </a:lnTo>
                <a:lnTo>
                  <a:pt x="0" y="9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F3A41137-BD58-D443-F3CC-CDB210E04D96}"/>
              </a:ext>
            </a:extLst>
          </p:cNvPr>
          <p:cNvSpPr/>
          <p:nvPr/>
        </p:nvSpPr>
        <p:spPr>
          <a:xfrm rot="20649067">
            <a:off x="-2582731" y="3638336"/>
            <a:ext cx="4236628" cy="4828066"/>
          </a:xfrm>
          <a:custGeom>
            <a:avLst/>
            <a:gdLst/>
            <a:ahLst/>
            <a:cxnLst/>
            <a:rect l="l" t="t" r="r" b="b"/>
            <a:pathLst>
              <a:path w="4236628" h="4828066">
                <a:moveTo>
                  <a:pt x="0" y="0"/>
                </a:moveTo>
                <a:lnTo>
                  <a:pt x="4236628" y="0"/>
                </a:lnTo>
                <a:lnTo>
                  <a:pt x="4236628" y="4828066"/>
                </a:lnTo>
                <a:lnTo>
                  <a:pt x="0" y="482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E275603D-4577-AF90-5CBB-6E3D96CCF9E1}"/>
              </a:ext>
            </a:extLst>
          </p:cNvPr>
          <p:cNvSpPr/>
          <p:nvPr/>
        </p:nvSpPr>
        <p:spPr>
          <a:xfrm rot="21233685">
            <a:off x="16272866" y="2044607"/>
            <a:ext cx="3659690" cy="4299195"/>
          </a:xfrm>
          <a:custGeom>
            <a:avLst/>
            <a:gdLst/>
            <a:ahLst/>
            <a:cxnLst/>
            <a:rect l="l" t="t" r="r" b="b"/>
            <a:pathLst>
              <a:path w="3659690" h="4299195">
                <a:moveTo>
                  <a:pt x="0" y="0"/>
                </a:moveTo>
                <a:lnTo>
                  <a:pt x="3659690" y="0"/>
                </a:lnTo>
                <a:lnTo>
                  <a:pt x="3659690" y="4299195"/>
                </a:lnTo>
                <a:lnTo>
                  <a:pt x="0" y="429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ADF282A-D659-780B-2CC0-EAFD140EF149}"/>
              </a:ext>
            </a:extLst>
          </p:cNvPr>
          <p:cNvSpPr txBox="1"/>
          <p:nvPr/>
        </p:nvSpPr>
        <p:spPr>
          <a:xfrm>
            <a:off x="932598" y="323165"/>
            <a:ext cx="4326042" cy="66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0"/>
              </a:lnSpc>
            </a:pPr>
            <a:r>
              <a:rPr lang="en-US" sz="4021">
                <a:solidFill>
                  <a:srgbClr val="000000"/>
                </a:solidFill>
                <a:latin typeface="DejaVu Serif Bold"/>
                <a:ea typeface="DejaVu Serif Bold"/>
                <a:cs typeface="DejaVu Serif Bold"/>
                <a:sym typeface="DejaVu Serif Bold"/>
              </a:rPr>
              <a:t>4.Detail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231</Words>
  <Application>Microsoft Office PowerPoint</Application>
  <PresentationFormat>Custom</PresentationFormat>
  <Paragraphs>47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Arimo Bold</vt:lpstr>
      <vt:lpstr>Canva Sans Medium</vt:lpstr>
      <vt:lpstr>Rustic Printed</vt:lpstr>
      <vt:lpstr>Arial</vt:lpstr>
      <vt:lpstr>Noto Sans Bold</vt:lpstr>
      <vt:lpstr>Calibri</vt:lpstr>
      <vt:lpstr>DejaVu Serif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Organic Group Project Presentation</dc:title>
  <dc:creator>ADMIN</dc:creator>
  <cp:lastModifiedBy>Pham Quynh</cp:lastModifiedBy>
  <cp:revision>3</cp:revision>
  <dcterms:created xsi:type="dcterms:W3CDTF">2006-08-16T00:00:00Z</dcterms:created>
  <dcterms:modified xsi:type="dcterms:W3CDTF">2024-08-22T04:15:33Z</dcterms:modified>
  <dc:identifier>DAGOfqBfzbQ</dc:identifier>
</cp:coreProperties>
</file>